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6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55"/>
  </p:normalViewPr>
  <p:slideViewPr>
    <p:cSldViewPr snapToGrid="0" snapToObjects="1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C2B0-85A3-0F47-B33F-B5D7B8082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Analysis on Canada emergency wage subsidy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B6941-48FC-6241-A2B9-E7F33B7FE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690759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/>
              <a:t>Present by: MT Team</a:t>
            </a:r>
          </a:p>
          <a:p>
            <a:pPr algn="r"/>
            <a:r>
              <a:rPr lang="en-US" dirty="0"/>
              <a:t>Team member: </a:t>
            </a:r>
            <a:r>
              <a:rPr lang="en-CA" dirty="0"/>
              <a:t>Chuhong He</a:t>
            </a:r>
          </a:p>
          <a:p>
            <a:pPr algn="r"/>
            <a:r>
              <a:rPr lang="en-CA" dirty="0"/>
              <a:t>Hanwen Cao</a:t>
            </a:r>
          </a:p>
          <a:p>
            <a:pPr algn="r"/>
            <a:r>
              <a:rPr lang="en-CA" dirty="0"/>
              <a:t>Rui Xu</a:t>
            </a:r>
          </a:p>
          <a:p>
            <a:pPr algn="r"/>
            <a:r>
              <a:rPr lang="en-CA" dirty="0"/>
              <a:t>Yiming 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08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519F52-468B-8143-8A63-8E6BC280D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69" y="1480930"/>
            <a:ext cx="8447964" cy="3254321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420364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30B2-A70B-DF4F-8FD3-3ED7301E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92427"/>
          </a:xfrm>
        </p:spPr>
        <p:txBody>
          <a:bodyPr/>
          <a:lstStyle/>
          <a:p>
            <a:r>
              <a:rPr lang="en-US" dirty="0"/>
              <a:t>Our Targets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64E6E-6F3B-2A4E-9B6F-5EB91421D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Wage Subsidy were given to the different Industries</a:t>
            </a:r>
          </a:p>
          <a:p>
            <a:endParaRPr lang="en-US" sz="3200" dirty="0"/>
          </a:p>
          <a:p>
            <a:r>
              <a:rPr lang="en-US" sz="3200" dirty="0"/>
              <a:t>How this Subsidy affect CPI(Consumer Price Index) and Unemployment Rate</a:t>
            </a:r>
          </a:p>
        </p:txBody>
      </p:sp>
    </p:spTree>
    <p:extLst>
      <p:ext uri="{BB962C8B-B14F-4D97-AF65-F5344CB8AC3E}">
        <p14:creationId xmlns:p14="http://schemas.microsoft.com/office/powerpoint/2010/main" val="30999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0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823829-76AE-4EA1-81DC-EB65D06B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4CA801-A656-40C0-B8EC-B0EEDC5C8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7AE84DD9-6C2C-4A03-B6E3-686271391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577C700-F3F0-4006-8F05-313628559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F13FC8-3B86-0742-8889-E9474F4E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8" b="578"/>
          <a:stretch/>
        </p:blipFill>
        <p:spPr>
          <a:xfrm>
            <a:off x="1098292" y="1074101"/>
            <a:ext cx="9936292" cy="46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66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dustry.mp4" descr="Industry.mp4">
            <a:hlinkClick r:id="" action="ppaction://media"/>
            <a:extLst>
              <a:ext uri="{FF2B5EF4-FFF2-40B4-BE49-F238E27FC236}">
                <a16:creationId xmlns:a16="http://schemas.microsoft.com/office/drawing/2014/main" id="{7299BCDB-9D5D-5F45-A63A-CC6B1766B1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600" y="577865"/>
            <a:ext cx="11226799" cy="56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0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1A84F97-F541-E24A-9B3C-33C5981D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591900"/>
            <a:ext cx="11226799" cy="566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6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5DB5F9-9B78-C34C-ACA1-EA6E5D5C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69" y="1480930"/>
            <a:ext cx="8447964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 dirty="0"/>
              <a:t>Impacts on CPI and Unemployment</a:t>
            </a:r>
          </a:p>
        </p:txBody>
      </p:sp>
    </p:spTree>
    <p:extLst>
      <p:ext uri="{BB962C8B-B14F-4D97-AF65-F5344CB8AC3E}">
        <p14:creationId xmlns:p14="http://schemas.microsoft.com/office/powerpoint/2010/main" val="379152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PI and unemployment.mp4" descr="CPI and unemployment.mp4">
            <a:hlinkClick r:id="" action="ppaction://media"/>
            <a:extLst>
              <a:ext uri="{FF2B5EF4-FFF2-40B4-BE49-F238E27FC236}">
                <a16:creationId xmlns:a16="http://schemas.microsoft.com/office/drawing/2014/main" id="{FD5F0977-D101-0C48-A79B-877CD18E80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600" y="788369"/>
            <a:ext cx="11226799" cy="527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3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B23A990-97F5-D54A-9B20-87B3EBF2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16435"/>
            <a:ext cx="11226799" cy="52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4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7B48-F762-7246-B724-21574483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25EDA-8F75-9747-BC48-D09627955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40010"/>
            <a:ext cx="9601200" cy="4065373"/>
          </a:xfrm>
        </p:spPr>
        <p:txBody>
          <a:bodyPr>
            <a:normAutofit/>
          </a:bodyPr>
          <a:lstStyle/>
          <a:p>
            <a:r>
              <a:rPr lang="en-CA" dirty="0"/>
              <a:t>Table 2: Approved Canada Emergency Wage Subsidy (CEWS) Claims by Period and Industry Sector, Canada https://</a:t>
            </a:r>
            <a:r>
              <a:rPr lang="en-CA" dirty="0" err="1"/>
              <a:t>www.canada.ca</a:t>
            </a:r>
            <a:r>
              <a:rPr lang="en-CA" dirty="0"/>
              <a:t>/content/dam/</a:t>
            </a:r>
            <a:r>
              <a:rPr lang="en-CA" dirty="0" err="1"/>
              <a:t>cra</a:t>
            </a:r>
            <a:r>
              <a:rPr lang="en-CA" dirty="0"/>
              <a:t>-arc/serv-info/tax/business/topics/</a:t>
            </a:r>
            <a:r>
              <a:rPr lang="en-CA" dirty="0" err="1"/>
              <a:t>cews</a:t>
            </a:r>
            <a:r>
              <a:rPr lang="en-CA" dirty="0"/>
              <a:t>/statistics/cews_tbl2.pdf</a:t>
            </a:r>
          </a:p>
          <a:p>
            <a:r>
              <a:rPr lang="en-US" dirty="0"/>
              <a:t>https://open.canada.ca/data/en/dataset/f713389f-ab1c-4be4-bade-05f71ed110fe/resource/be781fe5-a632-4cec-a7ba-82ec92e5a35b</a:t>
            </a:r>
          </a:p>
          <a:p>
            <a:r>
              <a:rPr lang="en-US" dirty="0"/>
              <a:t>https://www150.statcan.gc.ca/n1/daily-quotidien/220119/dq220119a-eng.htm?HPA=1&amp;indid=3665-1&amp;indgeo=0</a:t>
            </a:r>
          </a:p>
          <a:p>
            <a:r>
              <a:rPr lang="en-US" dirty="0"/>
              <a:t>https://www150.statcan.gc.ca/n1/daily-quotidien/220204/dq220204a-eng.htm?HPA=1&amp;indid=3587-2&amp;indgeo=0</a:t>
            </a:r>
          </a:p>
          <a:p>
            <a:r>
              <a:rPr lang="en-US" dirty="0"/>
              <a:t>https://</a:t>
            </a:r>
            <a:r>
              <a:rPr lang="en-US" dirty="0" err="1"/>
              <a:t>dycharts.com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445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Macintosh PowerPoint</Application>
  <PresentationFormat>Widescreen</PresentationFormat>
  <Paragraphs>18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Crop</vt:lpstr>
      <vt:lpstr>Analysis on Canada emergency wage subsidy</vt:lpstr>
      <vt:lpstr>Our Targets </vt:lpstr>
      <vt:lpstr>PowerPoint Presentation</vt:lpstr>
      <vt:lpstr>PowerPoint Presentation</vt:lpstr>
      <vt:lpstr>PowerPoint Presentation</vt:lpstr>
      <vt:lpstr>Impacts on CPI and Unemployment</vt:lpstr>
      <vt:lpstr>PowerPoint Presentation</vt:lpstr>
      <vt:lpstr>PowerPoint Presentation</vt:lpstr>
      <vt:lpstr>Reference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Canada emergency wage subsidy</dc:title>
  <dc:creator>Rui Xu</dc:creator>
  <cp:lastModifiedBy>Rui Xu</cp:lastModifiedBy>
  <cp:revision>1</cp:revision>
  <dcterms:created xsi:type="dcterms:W3CDTF">2022-02-06T15:08:41Z</dcterms:created>
  <dcterms:modified xsi:type="dcterms:W3CDTF">2022-02-06T15:08:44Z</dcterms:modified>
</cp:coreProperties>
</file>